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740" autoAdjust="0"/>
  </p:normalViewPr>
  <p:slideViewPr>
    <p:cSldViewPr>
      <p:cViewPr>
        <p:scale>
          <a:sx n="66" d="100"/>
          <a:sy n="66" d="100"/>
        </p:scale>
        <p:origin x="-150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9AA6E3-B4F9-4243-A929-CBE766CA96A2}" type="datetimeFigureOut">
              <a:rPr lang="fr-FR" smtClean="0"/>
              <a:t>29/07/2015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63C14F-0247-41F4-B734-1E101144ABE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5317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3C14F-0247-41F4-B734-1E101144ABE0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2459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3C14F-0247-41F4-B734-1E101144ABE0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17123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email">
                <a:alphaModFix amt="5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4944441-74B7-47C1-B10E-E16FD51A03B0}" type="datetimeFigureOut">
              <a:rPr lang="fr-FR" smtClean="0"/>
              <a:t>29/07/2015</a:t>
            </a:fld>
            <a:endParaRPr lang="fr-F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5651D38-BF51-4297-94B1-2D882161E50E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944441-74B7-47C1-B10E-E16FD51A03B0}" type="datetimeFigureOut">
              <a:rPr lang="fr-FR" smtClean="0"/>
              <a:t>29/07/2015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651D38-BF51-4297-94B1-2D882161E50E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944441-74B7-47C1-B10E-E16FD51A03B0}" type="datetimeFigureOut">
              <a:rPr lang="fr-FR" smtClean="0"/>
              <a:t>29/07/2015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651D38-BF51-4297-94B1-2D882161E50E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944441-74B7-47C1-B10E-E16FD51A03B0}" type="datetimeFigureOut">
              <a:rPr lang="fr-FR" smtClean="0"/>
              <a:t>29/07/2015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651D38-BF51-4297-94B1-2D882161E50E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944441-74B7-47C1-B10E-E16FD51A03B0}" type="datetimeFigureOut">
              <a:rPr lang="fr-FR" smtClean="0"/>
              <a:t>29/07/2015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651D38-BF51-4297-94B1-2D882161E50E}" type="slidenum">
              <a:rPr lang="fr-FR" smtClean="0"/>
              <a:t>‹#›</a:t>
            </a:fld>
            <a:endParaRPr lang="fr-FR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944441-74B7-47C1-B10E-E16FD51A03B0}" type="datetimeFigureOut">
              <a:rPr lang="fr-FR" smtClean="0"/>
              <a:t>29/07/2015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651D38-BF51-4297-94B1-2D882161E50E}" type="slidenum">
              <a:rPr lang="fr-FR" smtClean="0"/>
              <a:t>‹#›</a:t>
            </a:fld>
            <a:endParaRPr lang="fr-F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944441-74B7-47C1-B10E-E16FD51A03B0}" type="datetimeFigureOut">
              <a:rPr lang="fr-FR" smtClean="0"/>
              <a:t>29/07/2015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651D38-BF51-4297-94B1-2D882161E50E}" type="slidenum">
              <a:rPr lang="fr-FR" smtClean="0"/>
              <a:t>‹#›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944441-74B7-47C1-B10E-E16FD51A03B0}" type="datetimeFigureOut">
              <a:rPr lang="fr-FR" smtClean="0"/>
              <a:t>29/07/2015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651D38-BF51-4297-94B1-2D882161E50E}" type="slidenum">
              <a:rPr lang="fr-FR" smtClean="0"/>
              <a:t>‹#›</a:t>
            </a:fld>
            <a:endParaRPr lang="fr-F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944441-74B7-47C1-B10E-E16FD51A03B0}" type="datetimeFigureOut">
              <a:rPr lang="fr-FR" smtClean="0"/>
              <a:t>29/07/2015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651D38-BF51-4297-94B1-2D882161E50E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4944441-74B7-47C1-B10E-E16FD51A03B0}" type="datetimeFigureOut">
              <a:rPr lang="fr-FR" smtClean="0"/>
              <a:t>29/07/2015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651D38-BF51-4297-94B1-2D882161E50E}" type="slidenum">
              <a:rPr lang="fr-FR" smtClean="0"/>
              <a:t>‹#›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4944441-74B7-47C1-B10E-E16FD51A03B0}" type="datetimeFigureOut">
              <a:rPr lang="fr-FR" smtClean="0"/>
              <a:t>29/07/2015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5651D38-BF51-4297-94B1-2D882161E50E}" type="slidenum">
              <a:rPr lang="fr-FR" smtClean="0"/>
              <a:t>‹#›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4944441-74B7-47C1-B10E-E16FD51A03B0}" type="datetimeFigureOut">
              <a:rPr lang="fr-FR" smtClean="0"/>
              <a:t>29/07/2015</a:t>
            </a:fld>
            <a:endParaRPr lang="fr-F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5651D38-BF51-4297-94B1-2D882161E50E}" type="slidenum">
              <a:rPr lang="fr-FR" smtClean="0"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JUNE TO JULY ACTIVITIES PRESENTATION IN KOUTIALA AREA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err="1" smtClean="0"/>
              <a:t>Presented</a:t>
            </a:r>
            <a:r>
              <a:rPr lang="fr-FR" dirty="0" smtClean="0"/>
              <a:t> by the site </a:t>
            </a:r>
            <a:r>
              <a:rPr lang="fr-FR" dirty="0" err="1" smtClean="0"/>
              <a:t>Coordinator</a:t>
            </a:r>
            <a:endParaRPr lang="fr-FR" dirty="0" smtClean="0"/>
          </a:p>
          <a:p>
            <a:r>
              <a:rPr lang="fr-FR" dirty="0" smtClean="0"/>
              <a:t>M. </a:t>
            </a:r>
            <a:r>
              <a:rPr lang="fr-FR" dirty="0" err="1" smtClean="0"/>
              <a:t>Karamoko</a:t>
            </a:r>
            <a:r>
              <a:rPr lang="fr-FR" dirty="0" smtClean="0"/>
              <a:t> TRAORE</a:t>
            </a:r>
            <a:endParaRPr lang="fr-FR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112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3816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Font typeface="Wingdings" pitchFamily="2" charset="2"/>
              <a:buChar char="Ø"/>
            </a:pPr>
            <a:r>
              <a:rPr lang="en-US" dirty="0"/>
              <a:t>Meeting  to introduce  the site  coordinator to </a:t>
            </a:r>
            <a:r>
              <a:rPr lang="en-US" dirty="0" smtClean="0"/>
              <a:t>partners,</a:t>
            </a:r>
            <a:endParaRPr lang="fr-FR" dirty="0"/>
          </a:p>
          <a:p>
            <a:pPr lvl="0">
              <a:buFont typeface="Wingdings" pitchFamily="2" charset="2"/>
              <a:buChar char="Ø"/>
            </a:pPr>
            <a:r>
              <a:rPr lang="en-US" dirty="0"/>
              <a:t>Training on CBT and  replication at farmers </a:t>
            </a:r>
            <a:r>
              <a:rPr lang="en-US" dirty="0" smtClean="0"/>
              <a:t>fields,</a:t>
            </a:r>
            <a:endParaRPr lang="fr-FR" dirty="0"/>
          </a:p>
          <a:p>
            <a:pPr lvl="0">
              <a:buFont typeface="Wingdings" pitchFamily="2" charset="2"/>
              <a:buChar char="Ø"/>
            </a:pPr>
            <a:r>
              <a:rPr lang="en-US" dirty="0"/>
              <a:t>Collaboration with research institute and local </a:t>
            </a:r>
            <a:r>
              <a:rPr lang="en-US" dirty="0" smtClean="0"/>
              <a:t>NGO’s,</a:t>
            </a:r>
            <a:endParaRPr lang="fr-FR" dirty="0"/>
          </a:p>
          <a:p>
            <a:pPr lvl="0">
              <a:buFont typeface="Wingdings" pitchFamily="2" charset="2"/>
              <a:buChar char="Ø"/>
            </a:pPr>
            <a:r>
              <a:rPr lang="en-US" dirty="0"/>
              <a:t> Installation of moisture </a:t>
            </a:r>
            <a:r>
              <a:rPr lang="en-US" dirty="0" smtClean="0"/>
              <a:t>meters </a:t>
            </a:r>
            <a:r>
              <a:rPr lang="en-US" dirty="0"/>
              <a:t>and Sowing </a:t>
            </a:r>
            <a:r>
              <a:rPr lang="en-US" dirty="0" smtClean="0"/>
              <a:t>of different crops at TP,</a:t>
            </a:r>
            <a:endParaRPr lang="fr-FR" dirty="0"/>
          </a:p>
          <a:p>
            <a:pPr lvl="0">
              <a:buFont typeface="Wingdings" pitchFamily="2" charset="2"/>
              <a:buChar char="Ø"/>
            </a:pPr>
            <a:r>
              <a:rPr lang="en-US" dirty="0"/>
              <a:t>Installation of  </a:t>
            </a:r>
            <a:r>
              <a:rPr lang="en-US" dirty="0" smtClean="0"/>
              <a:t>soil runoff equipment,</a:t>
            </a:r>
            <a:endParaRPr lang="fr-FR" dirty="0"/>
          </a:p>
          <a:p>
            <a:pPr lvl="0">
              <a:buFont typeface="Wingdings" pitchFamily="2" charset="2"/>
              <a:buChar char="Ø"/>
            </a:pPr>
            <a:r>
              <a:rPr lang="en-US" dirty="0" smtClean="0"/>
              <a:t>Others.</a:t>
            </a:r>
            <a:endParaRPr lang="fr-FR" dirty="0"/>
          </a:p>
          <a:p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 PRESENTATION    PLAN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52424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sz="4000" dirty="0" smtClean="0"/>
              <a:t/>
            </a:r>
            <a:br>
              <a:rPr lang="fr-FR" sz="4000" dirty="0" smtClean="0"/>
            </a:br>
            <a:r>
              <a:rPr lang="fr-FR" sz="4000" dirty="0" smtClean="0"/>
              <a:t>I. Meeting to </a:t>
            </a:r>
            <a:r>
              <a:rPr lang="fr-FR" sz="4000" dirty="0" err="1" smtClean="0"/>
              <a:t>introduce</a:t>
            </a:r>
            <a:r>
              <a:rPr lang="fr-FR" sz="4000" dirty="0" smtClean="0"/>
              <a:t> the site </a:t>
            </a:r>
            <a:r>
              <a:rPr lang="fr-FR" sz="4000" dirty="0" err="1" smtClean="0"/>
              <a:t>coordinator</a:t>
            </a:r>
            <a:r>
              <a:rPr lang="fr-FR" sz="4000" dirty="0" smtClean="0"/>
              <a:t> to </a:t>
            </a:r>
            <a:r>
              <a:rPr lang="fr-FR" sz="4000" dirty="0" err="1" smtClean="0"/>
              <a:t>partners</a:t>
            </a:r>
            <a:r>
              <a:rPr lang="fr-FR" sz="4000" dirty="0" smtClean="0"/>
              <a:t>: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288" y="1556792"/>
            <a:ext cx="4581370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220072" y="1700808"/>
            <a:ext cx="33123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The meeting </a:t>
            </a:r>
            <a:r>
              <a:rPr lang="fr-FR" sz="2400" dirty="0" err="1" smtClean="0"/>
              <a:t>was</a:t>
            </a:r>
            <a:r>
              <a:rPr lang="fr-FR" sz="2400" dirty="0" smtClean="0"/>
              <a:t> </a:t>
            </a:r>
            <a:r>
              <a:rPr lang="fr-FR" sz="2400" dirty="0" err="1" smtClean="0"/>
              <a:t>facilited</a:t>
            </a:r>
            <a:r>
              <a:rPr lang="fr-FR" sz="2400" dirty="0" smtClean="0"/>
              <a:t> by AMEDD.</a:t>
            </a:r>
          </a:p>
          <a:p>
            <a:r>
              <a:rPr lang="fr-FR" sz="2400" dirty="0" err="1" smtClean="0"/>
              <a:t>Partners</a:t>
            </a:r>
            <a:r>
              <a:rPr lang="fr-FR" sz="2400" dirty="0" smtClean="0"/>
              <a:t> </a:t>
            </a:r>
            <a:r>
              <a:rPr lang="fr-FR" sz="2400" dirty="0" err="1" smtClean="0"/>
              <a:t>participated</a:t>
            </a:r>
            <a:r>
              <a:rPr lang="fr-FR" sz="2400" dirty="0" smtClean="0"/>
              <a:t>:</a:t>
            </a:r>
          </a:p>
          <a:p>
            <a:r>
              <a:rPr lang="fr-FR" sz="2400" dirty="0" smtClean="0"/>
              <a:t>AMEDD</a:t>
            </a:r>
          </a:p>
          <a:p>
            <a:r>
              <a:rPr lang="fr-FR" sz="2400" dirty="0" smtClean="0"/>
              <a:t>AMASSA </a:t>
            </a:r>
          </a:p>
          <a:p>
            <a:r>
              <a:rPr lang="fr-FR" sz="2400" dirty="0" smtClean="0"/>
              <a:t>GRAADECOM</a:t>
            </a:r>
          </a:p>
          <a:p>
            <a:r>
              <a:rPr lang="fr-FR" sz="2400" dirty="0" smtClean="0"/>
              <a:t>Agriculture </a:t>
            </a:r>
            <a:r>
              <a:rPr lang="fr-FR" sz="2400" dirty="0" err="1" smtClean="0"/>
              <a:t>Sector</a:t>
            </a:r>
            <a:endParaRPr lang="fr-FR" sz="2400" dirty="0" smtClean="0"/>
          </a:p>
          <a:p>
            <a:r>
              <a:rPr lang="fr-FR" sz="2400" dirty="0" smtClean="0"/>
              <a:t>URSCPCV</a:t>
            </a:r>
          </a:p>
          <a:p>
            <a:r>
              <a:rPr lang="fr-FR" sz="2400" dirty="0" err="1" smtClean="0"/>
              <a:t>Chamber</a:t>
            </a:r>
            <a:r>
              <a:rPr lang="fr-FR" sz="2400" dirty="0" smtClean="0"/>
              <a:t> of Agriculture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601318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Formation ACN 1\DSC0005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72001" y="3429739"/>
            <a:ext cx="4631484" cy="3473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II</a:t>
            </a:r>
            <a:r>
              <a:rPr lang="en-US" sz="3100" dirty="0" smtClean="0"/>
              <a:t>.	Training on CBT and  replication at farmers fields</a:t>
            </a:r>
            <a:endParaRPr lang="fr-FR" sz="3100" dirty="0"/>
          </a:p>
        </p:txBody>
      </p:sp>
      <p:pic>
        <p:nvPicPr>
          <p:cNvPr id="2051" name="Picture 3" descr="F:\Formation ACN 1\DSC0009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88" y="927058"/>
            <a:ext cx="4416665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Left Arrow 6"/>
          <p:cNvSpPr/>
          <p:nvPr/>
        </p:nvSpPr>
        <p:spPr>
          <a:xfrm>
            <a:off x="4844130" y="764704"/>
            <a:ext cx="3832326" cy="244827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ight Arrow 7"/>
          <p:cNvSpPr/>
          <p:nvPr/>
        </p:nvSpPr>
        <p:spPr>
          <a:xfrm>
            <a:off x="350512" y="4239426"/>
            <a:ext cx="3744416" cy="23488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>
            <a:off x="6012160" y="1484784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Pratice</a:t>
            </a:r>
            <a:r>
              <a:rPr lang="fr-FR" dirty="0" smtClean="0"/>
              <a:t> of CBT training </a:t>
            </a:r>
            <a:r>
              <a:rPr lang="fr-FR" dirty="0" err="1" smtClean="0"/>
              <a:t>at</a:t>
            </a:r>
            <a:r>
              <a:rPr lang="fr-FR" dirty="0" smtClean="0"/>
              <a:t> </a:t>
            </a:r>
            <a:r>
              <a:rPr lang="fr-FR" dirty="0" err="1" smtClean="0"/>
              <a:t>technology</a:t>
            </a:r>
            <a:r>
              <a:rPr lang="fr-FR" dirty="0" smtClean="0"/>
              <a:t> </a:t>
            </a:r>
            <a:r>
              <a:rPr lang="fr-FR" dirty="0" err="1" smtClean="0"/>
              <a:t>park</a:t>
            </a:r>
            <a:r>
              <a:rPr lang="fr-FR" dirty="0" smtClean="0"/>
              <a:t>.</a:t>
            </a:r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539552" y="5229200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Theorical</a:t>
            </a:r>
            <a:r>
              <a:rPr lang="fr-FR" dirty="0" smtClean="0"/>
              <a:t> training  on CBT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9895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Replication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</a:t>
            </a:r>
            <a:r>
              <a:rPr lang="fr-FR" dirty="0" err="1" smtClean="0"/>
              <a:t>farmers</a:t>
            </a:r>
            <a:r>
              <a:rPr lang="fr-FR" dirty="0" smtClean="0"/>
              <a:t> </a:t>
            </a:r>
            <a:r>
              <a:rPr lang="fr-FR" dirty="0" err="1" smtClean="0"/>
              <a:t>field</a:t>
            </a:r>
            <a:endParaRPr lang="fr-FR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0656858"/>
              </p:ext>
            </p:extLst>
          </p:nvPr>
        </p:nvGraphicFramePr>
        <p:xfrm>
          <a:off x="1547664" y="1484784"/>
          <a:ext cx="7416825" cy="46805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2275"/>
                <a:gridCol w="2472275"/>
                <a:gridCol w="2472275"/>
              </a:tblGrid>
              <a:tr h="668646"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Village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No. </a:t>
                      </a:r>
                      <a:r>
                        <a:rPr lang="fr-FR" sz="2400" dirty="0" err="1" smtClean="0"/>
                        <a:t>Farmer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Superficie(ha)</a:t>
                      </a:r>
                      <a:endParaRPr lang="fr-FR" sz="2400" dirty="0"/>
                    </a:p>
                  </a:txBody>
                  <a:tcPr/>
                </a:tc>
              </a:tr>
              <a:tr h="668646">
                <a:tc>
                  <a:txBody>
                    <a:bodyPr/>
                    <a:lstStyle/>
                    <a:p>
                      <a:r>
                        <a:rPr lang="fr-FR" sz="2400" dirty="0" err="1" smtClean="0"/>
                        <a:t>MPessoba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12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14</a:t>
                      </a:r>
                      <a:endParaRPr lang="fr-FR" sz="2400" dirty="0"/>
                    </a:p>
                  </a:txBody>
                  <a:tcPr/>
                </a:tc>
              </a:tr>
              <a:tr h="668646">
                <a:tc>
                  <a:txBody>
                    <a:bodyPr/>
                    <a:lstStyle/>
                    <a:p>
                      <a:r>
                        <a:rPr lang="fr-FR" sz="2400" dirty="0" err="1" smtClean="0"/>
                        <a:t>Zanzoni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5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8</a:t>
                      </a:r>
                      <a:endParaRPr lang="fr-FR" sz="2400" dirty="0"/>
                    </a:p>
                  </a:txBody>
                  <a:tcPr/>
                </a:tc>
              </a:tr>
              <a:tr h="668646">
                <a:tc>
                  <a:txBody>
                    <a:bodyPr/>
                    <a:lstStyle/>
                    <a:p>
                      <a:r>
                        <a:rPr lang="fr-FR" sz="2400" dirty="0" err="1" smtClean="0"/>
                        <a:t>NGolonianasso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5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6</a:t>
                      </a:r>
                      <a:endParaRPr lang="fr-FR" sz="2400" dirty="0"/>
                    </a:p>
                  </a:txBody>
                  <a:tcPr/>
                </a:tc>
              </a:tr>
              <a:tr h="668646">
                <a:tc>
                  <a:txBody>
                    <a:bodyPr/>
                    <a:lstStyle/>
                    <a:p>
                      <a:r>
                        <a:rPr lang="fr-FR" sz="2400" dirty="0" err="1" smtClean="0"/>
                        <a:t>Sirakele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5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6</a:t>
                      </a:r>
                      <a:endParaRPr lang="fr-FR" sz="2400" dirty="0"/>
                    </a:p>
                  </a:txBody>
                  <a:tcPr/>
                </a:tc>
              </a:tr>
              <a:tr h="668646">
                <a:tc>
                  <a:txBody>
                    <a:bodyPr/>
                    <a:lstStyle/>
                    <a:p>
                      <a:r>
                        <a:rPr lang="fr-FR" sz="2400" dirty="0" err="1" smtClean="0"/>
                        <a:t>Nampossela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4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4</a:t>
                      </a:r>
                      <a:endParaRPr lang="fr-FR" sz="2400" dirty="0"/>
                    </a:p>
                  </a:txBody>
                  <a:tcPr/>
                </a:tc>
              </a:tr>
              <a:tr h="668646">
                <a:tc>
                  <a:txBody>
                    <a:bodyPr/>
                    <a:lstStyle/>
                    <a:p>
                      <a:r>
                        <a:rPr lang="fr-FR" sz="2400" b="1" dirty="0" smtClean="0">
                          <a:blipFill>
                            <a:blip r:embed="rId2"/>
                            <a:tile tx="0" ty="0" sx="100000" sy="100000" flip="none" algn="tl"/>
                          </a:blipFill>
                        </a:rPr>
                        <a:t>Total</a:t>
                      </a:r>
                      <a:endParaRPr lang="fr-FR" sz="2400" b="1" dirty="0">
                        <a:blipFill>
                          <a:blip r:embed="rId2"/>
                          <a:tile tx="0" ty="0" sx="100000" sy="100000" flip="none" algn="tl"/>
                        </a:blip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blipFill>
                            <a:blip r:embed="rId2"/>
                            <a:tile tx="0" ty="0" sx="100000" sy="100000" flip="none" algn="tl"/>
                          </a:blipFill>
                        </a:rPr>
                        <a:t>31</a:t>
                      </a:r>
                      <a:endParaRPr lang="fr-FR" sz="2400" dirty="0">
                        <a:blipFill>
                          <a:blip r:embed="rId2"/>
                          <a:tile tx="0" ty="0" sx="100000" sy="100000" flip="none" algn="tl"/>
                        </a:blip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blipFill>
                            <a:blip r:embed="rId2"/>
                            <a:tile tx="0" ty="0" sx="100000" sy="100000" flip="none" algn="tl"/>
                          </a:blipFill>
                        </a:rPr>
                        <a:t>38</a:t>
                      </a:r>
                      <a:endParaRPr lang="fr-FR" sz="2400" dirty="0">
                        <a:blipFill>
                          <a:blip r:embed="rId2"/>
                          <a:tile tx="0" ty="0" sx="100000" sy="100000" flip="none" algn="tl"/>
                        </a:blip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467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Africa RISING PHOTO\CAAD_Sowing\DSC0857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1998" y="598376"/>
            <a:ext cx="4572002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78098"/>
          </a:xfrm>
        </p:spPr>
        <p:txBody>
          <a:bodyPr>
            <a:noAutofit/>
          </a:bodyPr>
          <a:lstStyle/>
          <a:p>
            <a:r>
              <a:rPr lang="en-US" sz="2400" dirty="0" smtClean="0"/>
              <a:t>III.	Collaboration with research institute and local NGO’s</a:t>
            </a:r>
            <a:endParaRPr lang="fr-FR" sz="2400" dirty="0"/>
          </a:p>
        </p:txBody>
      </p:sp>
      <p:pic>
        <p:nvPicPr>
          <p:cNvPr id="3075" name="Picture 3" descr="F:\Africa RISING PHOTO\Installation_Essai\DSC0015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92696"/>
            <a:ext cx="4479092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60032" y="908720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CAAD </a:t>
            </a:r>
            <a:r>
              <a:rPr lang="fr-FR" dirty="0" err="1" smtClean="0"/>
              <a:t>groundnut</a:t>
            </a:r>
            <a:r>
              <a:rPr lang="fr-FR" dirty="0" smtClean="0"/>
              <a:t> trial installation</a:t>
            </a:r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908720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Sorghum</a:t>
            </a:r>
            <a:r>
              <a:rPr lang="fr-FR" dirty="0" smtClean="0"/>
              <a:t> Program trial installation (ICRISAT)</a:t>
            </a:r>
            <a:endParaRPr lang="fr-FR" dirty="0"/>
          </a:p>
        </p:txBody>
      </p:sp>
      <p:sp>
        <p:nvSpPr>
          <p:cNvPr id="7" name="TextBox 6"/>
          <p:cNvSpPr txBox="1"/>
          <p:nvPr/>
        </p:nvSpPr>
        <p:spPr>
          <a:xfrm>
            <a:off x="5076056" y="4581128"/>
            <a:ext cx="388843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Groundnut</a:t>
            </a:r>
            <a:r>
              <a:rPr lang="fr-FR" dirty="0" smtClean="0"/>
              <a:t> </a:t>
            </a:r>
            <a:r>
              <a:rPr lang="fr-FR" dirty="0" err="1" smtClean="0"/>
              <a:t>varieties</a:t>
            </a:r>
            <a:r>
              <a:rPr lang="fr-FR" dirty="0" smtClean="0"/>
              <a:t>: </a:t>
            </a:r>
          </a:p>
          <a:p>
            <a:r>
              <a:rPr lang="fr-FR" dirty="0" smtClean="0"/>
              <a:t>ICGV 86124</a:t>
            </a:r>
          </a:p>
          <a:p>
            <a:r>
              <a:rPr lang="fr-FR" dirty="0" smtClean="0"/>
              <a:t>ICGV 86024</a:t>
            </a:r>
          </a:p>
          <a:p>
            <a:r>
              <a:rPr lang="fr-FR" dirty="0" smtClean="0"/>
              <a:t>ICGV 86015</a:t>
            </a:r>
          </a:p>
          <a:p>
            <a:r>
              <a:rPr lang="fr-FR" dirty="0" smtClean="0"/>
              <a:t>Fleur 11</a:t>
            </a:r>
          </a:p>
          <a:p>
            <a:r>
              <a:rPr lang="fr-FR" dirty="0" smtClean="0"/>
              <a:t>ICIAR 19BT</a:t>
            </a:r>
          </a:p>
          <a:p>
            <a:r>
              <a:rPr lang="fr-FR" dirty="0" smtClean="0"/>
              <a:t>Locale</a:t>
            </a:r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>
            <a:off x="107504" y="4293096"/>
            <a:ext cx="4248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14 </a:t>
            </a:r>
            <a:r>
              <a:rPr lang="fr-FR" dirty="0" err="1" smtClean="0"/>
              <a:t>hybrid&amp;sweet</a:t>
            </a:r>
            <a:r>
              <a:rPr lang="fr-FR" dirty="0" smtClean="0"/>
              <a:t>  </a:t>
            </a:r>
            <a:r>
              <a:rPr lang="fr-FR" dirty="0" err="1" smtClean="0"/>
              <a:t>sorghum</a:t>
            </a:r>
            <a:r>
              <a:rPr lang="fr-FR" dirty="0" smtClean="0"/>
              <a:t> </a:t>
            </a:r>
            <a:r>
              <a:rPr lang="fr-FR" dirty="0" err="1" smtClean="0"/>
              <a:t>demonstration</a:t>
            </a:r>
            <a:endParaRPr lang="fr-FR" dirty="0" smtClean="0"/>
          </a:p>
          <a:p>
            <a:r>
              <a:rPr lang="fr-FR" dirty="0" smtClean="0"/>
              <a:t>EVP1= 16 </a:t>
            </a:r>
            <a:r>
              <a:rPr lang="fr-FR" dirty="0" err="1" smtClean="0"/>
              <a:t>varieties</a:t>
            </a:r>
            <a:endParaRPr lang="fr-FR" dirty="0" smtClean="0"/>
          </a:p>
          <a:p>
            <a:r>
              <a:rPr lang="fr-FR" dirty="0" smtClean="0"/>
              <a:t>EVP2= 16 </a:t>
            </a:r>
            <a:r>
              <a:rPr lang="fr-FR" dirty="0" err="1" smtClean="0"/>
              <a:t>varieties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9061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Africa RISING PHOTO\Formation_ACN\DSC0012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606" y="692696"/>
            <a:ext cx="4512502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846" y="14001"/>
            <a:ext cx="8229600" cy="706090"/>
          </a:xfrm>
        </p:spPr>
        <p:txBody>
          <a:bodyPr>
            <a:noAutofit/>
          </a:bodyPr>
          <a:lstStyle/>
          <a:p>
            <a:r>
              <a:rPr lang="en-US" sz="2000" dirty="0" smtClean="0"/>
              <a:t>IV. Installation of moisture meter and Sowing of different crops at TP</a:t>
            </a:r>
            <a:endParaRPr lang="fr-FR" sz="2000" dirty="0"/>
          </a:p>
        </p:txBody>
      </p:sp>
      <p:pic>
        <p:nvPicPr>
          <p:cNvPr id="4099" name="Picture 3" descr="F:\Africa RISING PHOTO\Installation_Essai\DSC0016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2384" y="692696"/>
            <a:ext cx="4414910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1560" y="4509120"/>
            <a:ext cx="30243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8 </a:t>
            </a:r>
            <a:r>
              <a:rPr lang="fr-FR" dirty="0" err="1" smtClean="0"/>
              <a:t>moisture</a:t>
            </a:r>
            <a:r>
              <a:rPr lang="fr-FR" dirty="0" smtClean="0"/>
              <a:t> </a:t>
            </a:r>
            <a:r>
              <a:rPr lang="fr-FR" dirty="0" err="1" smtClean="0"/>
              <a:t>meters</a:t>
            </a:r>
            <a:r>
              <a:rPr lang="fr-FR" dirty="0" smtClean="0"/>
              <a:t> </a:t>
            </a:r>
            <a:r>
              <a:rPr lang="fr-FR" dirty="0" err="1" smtClean="0"/>
              <a:t>installed</a:t>
            </a:r>
            <a:endParaRPr lang="fr-FR" dirty="0" smtClean="0"/>
          </a:p>
          <a:p>
            <a:r>
              <a:rPr lang="fr-FR" dirty="0" smtClean="0"/>
              <a:t>4 in CBT </a:t>
            </a:r>
            <a:r>
              <a:rPr lang="fr-FR" dirty="0" err="1" smtClean="0"/>
              <a:t>field</a:t>
            </a:r>
            <a:endParaRPr lang="fr-FR" dirty="0" smtClean="0"/>
          </a:p>
          <a:p>
            <a:r>
              <a:rPr lang="fr-FR" dirty="0" smtClean="0"/>
              <a:t>4 in no CBT </a:t>
            </a:r>
            <a:r>
              <a:rPr lang="fr-FR" dirty="0" err="1" smtClean="0"/>
              <a:t>field</a:t>
            </a:r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>
            <a:off x="4932040" y="4509120"/>
            <a:ext cx="39604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Different</a:t>
            </a:r>
            <a:r>
              <a:rPr lang="fr-FR" dirty="0" smtClean="0"/>
              <a:t> </a:t>
            </a:r>
            <a:r>
              <a:rPr lang="fr-FR" dirty="0" err="1" smtClean="0"/>
              <a:t>crops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 CBT and no CBT </a:t>
            </a:r>
            <a:r>
              <a:rPr lang="fr-FR" dirty="0" err="1" smtClean="0"/>
              <a:t>field</a:t>
            </a:r>
            <a:endParaRPr lang="fr-FR" dirty="0" smtClean="0"/>
          </a:p>
          <a:p>
            <a:r>
              <a:rPr lang="fr-FR" dirty="0" err="1" smtClean="0"/>
              <a:t>Sorghum</a:t>
            </a:r>
            <a:r>
              <a:rPr lang="fr-FR" dirty="0" smtClean="0"/>
              <a:t> (</a:t>
            </a:r>
            <a:r>
              <a:rPr lang="fr-FR" dirty="0" err="1" smtClean="0"/>
              <a:t>Pabblo</a:t>
            </a:r>
            <a:r>
              <a:rPr lang="fr-FR" dirty="0" smtClean="0"/>
              <a:t>)</a:t>
            </a:r>
          </a:p>
          <a:p>
            <a:r>
              <a:rPr lang="fr-FR" dirty="0" err="1" smtClean="0"/>
              <a:t>Maize</a:t>
            </a:r>
            <a:r>
              <a:rPr lang="fr-FR" dirty="0" smtClean="0"/>
              <a:t> (</a:t>
            </a:r>
            <a:r>
              <a:rPr lang="fr-FR" dirty="0" err="1" smtClean="0"/>
              <a:t>Stubaka</a:t>
            </a:r>
            <a:r>
              <a:rPr lang="fr-FR" dirty="0" smtClean="0"/>
              <a:t>)</a:t>
            </a:r>
          </a:p>
          <a:p>
            <a:r>
              <a:rPr lang="fr-FR" dirty="0" err="1" smtClean="0"/>
              <a:t>Groundnut</a:t>
            </a:r>
            <a:r>
              <a:rPr lang="fr-FR" dirty="0" smtClean="0"/>
              <a:t> (ICGV 86124)</a:t>
            </a:r>
          </a:p>
          <a:p>
            <a:r>
              <a:rPr lang="fr-FR" dirty="0" smtClean="0"/>
              <a:t>Millet (</a:t>
            </a:r>
            <a:r>
              <a:rPr lang="fr-FR" dirty="0" err="1" smtClean="0"/>
              <a:t>Soulaou</a:t>
            </a:r>
            <a:r>
              <a:rPr lang="fr-FR" dirty="0" smtClean="0"/>
              <a:t>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07211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Africa RISING PHOTO\Formation_ACN\DSC0010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3064" y="1005953"/>
            <a:ext cx="4427983" cy="3575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F:\Africa RISING PHOTO\Formation_ACN\DSC0010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0" y="998951"/>
            <a:ext cx="4581715" cy="3497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3568" y="4581128"/>
            <a:ext cx="81369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4 </a:t>
            </a:r>
            <a:r>
              <a:rPr lang="fr-FR" dirty="0" err="1" smtClean="0"/>
              <a:t>soil</a:t>
            </a:r>
            <a:r>
              <a:rPr lang="fr-FR" dirty="0" smtClean="0"/>
              <a:t> </a:t>
            </a:r>
            <a:r>
              <a:rPr lang="fr-FR" dirty="0" err="1" smtClean="0"/>
              <a:t>runoff</a:t>
            </a:r>
            <a:r>
              <a:rPr lang="fr-FR" dirty="0" smtClean="0"/>
              <a:t> </a:t>
            </a:r>
            <a:r>
              <a:rPr lang="fr-FR" dirty="0" err="1" smtClean="0"/>
              <a:t>equiments</a:t>
            </a:r>
            <a:r>
              <a:rPr lang="fr-FR" dirty="0" smtClean="0"/>
              <a:t> </a:t>
            </a:r>
            <a:r>
              <a:rPr lang="fr-FR" dirty="0" err="1" smtClean="0"/>
              <a:t>installed</a:t>
            </a:r>
            <a:endParaRPr lang="fr-FR" dirty="0" smtClean="0"/>
          </a:p>
          <a:p>
            <a:r>
              <a:rPr lang="fr-FR" dirty="0" smtClean="0"/>
              <a:t>2 in  CBT </a:t>
            </a:r>
            <a:r>
              <a:rPr lang="fr-FR" dirty="0" err="1" smtClean="0"/>
              <a:t>field</a:t>
            </a:r>
            <a:endParaRPr lang="fr-FR" dirty="0" smtClean="0"/>
          </a:p>
          <a:p>
            <a:r>
              <a:rPr lang="fr-FR" dirty="0" smtClean="0"/>
              <a:t>2 no CBT </a:t>
            </a:r>
            <a:r>
              <a:rPr lang="fr-FR" dirty="0" err="1" smtClean="0"/>
              <a:t>field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687" y="346646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V.	</a:t>
            </a:r>
            <a:r>
              <a:rPr lang="en-US" sz="4000" dirty="0" smtClean="0"/>
              <a:t>Installation of soil runoff equipment</a:t>
            </a:r>
            <a:endParaRPr lang="fr-FR" sz="4000" dirty="0"/>
          </a:p>
        </p:txBody>
      </p:sp>
    </p:spTree>
    <p:extLst>
      <p:ext uri="{BB962C8B-B14F-4D97-AF65-F5344CB8AC3E}">
        <p14:creationId xmlns:p14="http://schemas.microsoft.com/office/powerpoint/2010/main" val="4194916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Distribution of </a:t>
            </a:r>
            <a:r>
              <a:rPr lang="fr-FR" smtClean="0"/>
              <a:t>seeds</a:t>
            </a:r>
            <a:endParaRPr lang="fr-FR" dirty="0" smtClean="0"/>
          </a:p>
          <a:p>
            <a:r>
              <a:rPr lang="fr-FR" dirty="0" smtClean="0"/>
              <a:t> Elaboration of collaboration </a:t>
            </a:r>
            <a:r>
              <a:rPr lang="fr-FR" dirty="0" err="1" smtClean="0"/>
              <a:t>contract</a:t>
            </a:r>
            <a:endParaRPr lang="fr-FR" dirty="0" smtClean="0"/>
          </a:p>
          <a:p>
            <a:r>
              <a:rPr lang="fr-FR" dirty="0" smtClean="0"/>
              <a:t>Fixation of indentification plaque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VI.	</a:t>
            </a:r>
            <a:r>
              <a:rPr lang="fr-FR" dirty="0" err="1" smtClean="0"/>
              <a:t>Others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631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373</TotalTime>
  <Words>249</Words>
  <Application>Microsoft Office PowerPoint</Application>
  <PresentationFormat>On-screen Show (4:3)</PresentationFormat>
  <Paragraphs>76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Concourse</vt:lpstr>
      <vt:lpstr>JUNE TO JULY ACTIVITIES PRESENTATION IN KOUTIALA AREA</vt:lpstr>
      <vt:lpstr> PRESENTATION    PLAN</vt:lpstr>
      <vt:lpstr> I. Meeting to introduce the site coordinator to partners: </vt:lpstr>
      <vt:lpstr>II. Training on CBT and  replication at farmers fields</vt:lpstr>
      <vt:lpstr>Replication at farmers field</vt:lpstr>
      <vt:lpstr>III. Collaboration with research institute and local NGO’s</vt:lpstr>
      <vt:lpstr>IV. Installation of moisture meter and Sowing of different crops at TP</vt:lpstr>
      <vt:lpstr>V. Installation of soil runoff equipment</vt:lpstr>
      <vt:lpstr>VI. Others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JUNE TO JULY ACTIVITIES PRESENTATION IN KOUTIALA AREA</dc:title>
  <dc:creator>user</dc:creator>
  <cp:lastModifiedBy>Odhong, Jonathan (IITA)</cp:lastModifiedBy>
  <cp:revision>26</cp:revision>
  <dcterms:created xsi:type="dcterms:W3CDTF">2015-07-19T21:44:20Z</dcterms:created>
  <dcterms:modified xsi:type="dcterms:W3CDTF">2015-07-29T14:22:37Z</dcterms:modified>
</cp:coreProperties>
</file>